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9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08"/>
    <p:restoredTop sz="96405"/>
  </p:normalViewPr>
  <p:slideViewPr>
    <p:cSldViewPr snapToGrid="0" snapToObjects="1">
      <p:cViewPr varScale="1">
        <p:scale>
          <a:sx n="214" d="100"/>
          <a:sy n="214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95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</vt:lpstr>
      <vt:lpstr>Calibri</vt:lpstr>
      <vt:lpstr>Office Theme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16</cp:revision>
  <dcterms:created xsi:type="dcterms:W3CDTF">2020-09-08T14:06:51Z</dcterms:created>
  <dcterms:modified xsi:type="dcterms:W3CDTF">2020-09-10T04:48:17Z</dcterms:modified>
</cp:coreProperties>
</file>